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88" r:id="rId3"/>
    <p:sldId id="287" r:id="rId4"/>
    <p:sldId id="297" r:id="rId5"/>
    <p:sldId id="277" r:id="rId6"/>
    <p:sldId id="278" r:id="rId7"/>
    <p:sldId id="283" r:id="rId8"/>
    <p:sldId id="293" r:id="rId9"/>
    <p:sldId id="257" r:id="rId10"/>
    <p:sldId id="295" r:id="rId11"/>
    <p:sldId id="284" r:id="rId12"/>
    <p:sldId id="294" r:id="rId13"/>
    <p:sldId id="292" r:id="rId14"/>
    <p:sldId id="296" r:id="rId15"/>
    <p:sldId id="286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CC00FF"/>
    <a:srgbClr val="57D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8767" autoAdjust="0"/>
  </p:normalViewPr>
  <p:slideViewPr>
    <p:cSldViewPr>
      <p:cViewPr>
        <p:scale>
          <a:sx n="77" d="100"/>
          <a:sy n="77" d="100"/>
        </p:scale>
        <p:origin x="-11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814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09.04.2022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0034" y="714356"/>
            <a:ext cx="8215370" cy="4786346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 детей </a:t>
            </a:r>
            <a:b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наших руках!</a:t>
            </a:r>
            <a:r>
              <a:rPr lang="ru-RU" sz="1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572264" y="5661248"/>
            <a:ext cx="2104192" cy="625272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/>
            </a:r>
            <a:br>
              <a:rPr lang="ru-RU" altLang="ru-RU" sz="2000" b="1" dirty="0">
                <a:solidFill>
                  <a:srgbClr val="002060"/>
                </a:solidFill>
                <a:latin typeface="+mj-lt"/>
              </a:rPr>
            </a:br>
            <a:endParaRPr lang="ru-RU" altLang="ru-RU" sz="2000" b="1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54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3746696" cy="355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357166"/>
            <a:ext cx="31432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обучение плавному      свободному выдоху;          активизация губных мышц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60" r="33175"/>
          <a:stretch/>
        </p:blipFill>
        <p:spPr bwMode="auto">
          <a:xfrm>
            <a:off x="6572264" y="3000372"/>
            <a:ext cx="212536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857628"/>
            <a:ext cx="1968500" cy="2706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71604" y="4929198"/>
            <a:ext cx="207168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Сдуй бабочку</a:t>
            </a:r>
            <a:endParaRPr lang="ru-RU" sz="16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сильного   ротового  выдоха       активизация губных  мышц.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286116" y="5643578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/>
          <a:srcRect l="8609" t="20742" r="51830" b="16346"/>
          <a:stretch/>
        </p:blipFill>
        <p:spPr bwMode="auto">
          <a:xfrm>
            <a:off x="4357686" y="357166"/>
            <a:ext cx="1600200" cy="3393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8016" y="714356"/>
            <a:ext cx="1714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Попеременное дыхание через левую и правую ноздри влияют   на функции мозга</a:t>
            </a:r>
            <a:endParaRPr lang="ru-RU" sz="1600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6072198" y="1285860"/>
            <a:ext cx="785818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7" t="18276" r="11548"/>
          <a:stretch/>
        </p:blipFill>
        <p:spPr bwMode="auto">
          <a:xfrm>
            <a:off x="4429124" y="428604"/>
            <a:ext cx="408861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5852" y="500042"/>
            <a:ext cx="31460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Рыбка </a:t>
            </a:r>
          </a:p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Ребенок представляет себя рыбкой и, ныряя задерживает дыхание на максимально возможное время.</a:t>
            </a:r>
            <a:r>
              <a:rPr lang="ru-RU" sz="1600" dirty="0" smtClean="0"/>
              <a:t> </a:t>
            </a:r>
          </a:p>
          <a:p>
            <a:pPr algn="r"/>
            <a:r>
              <a:rPr lang="ru-RU" sz="1600" dirty="0" smtClean="0"/>
              <a:t> 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450057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56" b="4883"/>
          <a:stretch/>
        </p:blipFill>
        <p:spPr bwMode="auto">
          <a:xfrm>
            <a:off x="500034" y="3429000"/>
            <a:ext cx="503254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57884" y="3500438"/>
            <a:ext cx="27860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Воздушный шарик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Лежа на полу, ребенок кладет руки на живот. Делая медленный глубокий вдох, надувает живот, задерживает дыхание на 3-5 секунд. Делает медленный выдох, живот сдувается. Задерживает дыхание на 3-5 секунд.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67285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929066"/>
            <a:ext cx="3801410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71546"/>
            <a:ext cx="4156081" cy="233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071942"/>
            <a:ext cx="39238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4612" y="42860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Развиваем силу выдоха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1071546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217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3454152" cy="864096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Свеча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сцеплены в «замок», большие пальцы подняты вверх («свеча горит»). Выполнить вдох через нос и подуть на большие пальцы, произносить «фу-фу-фу» («задуем свечу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1916832"/>
            <a:ext cx="4248472" cy="1584177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«Надуй шарик»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3105835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068" y="620687"/>
            <a:ext cx="3049416" cy="248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283968" y="1461926"/>
            <a:ext cx="841648" cy="238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643314"/>
            <a:ext cx="5143128" cy="259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86446" y="3571876"/>
            <a:ext cx="25717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Речевое дыхание - вдох и выдох не равны, выдох значительно длиннее вдоха. После короткого вдоха следует пауза, а затем - длинный продолжительный выдох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84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1714480" y="1000108"/>
            <a:ext cx="285752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071802" y="500042"/>
            <a:ext cx="483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Схема правильного дыхания 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1071538" y="928670"/>
            <a:ext cx="270318" cy="10715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2714612" y="1000108"/>
            <a:ext cx="341756" cy="1000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4643438" y="1000108"/>
            <a:ext cx="270318" cy="1071570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3428992" y="500063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7358082" y="2428868"/>
            <a:ext cx="484632" cy="11430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1000100" y="2928934"/>
            <a:ext cx="484632" cy="11430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642910" y="492919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5357818" y="2500306"/>
            <a:ext cx="484632" cy="11212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6357950" y="1000108"/>
            <a:ext cx="341756" cy="1000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215074" y="2500306"/>
            <a:ext cx="50006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143768" y="1000108"/>
            <a:ext cx="357190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357686" y="5072074"/>
            <a:ext cx="500066" cy="100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071670" y="2928934"/>
            <a:ext cx="50006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5429256" y="1000108"/>
            <a:ext cx="285752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3500430" y="1000108"/>
            <a:ext cx="285752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28662" y="207167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5918" y="20716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728" y="100010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1736" y="20716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5-10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7554" y="207167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3240" y="100010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7686" y="20716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10-20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00628" y="10715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57818" y="20716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5720" y="2500306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Быстрый вдох и быстрый выдох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7950" y="20002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00892" y="20716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5-10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6578" y="10001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трелка вниз 38"/>
          <p:cNvSpPr/>
          <p:nvPr/>
        </p:nvSpPr>
        <p:spPr>
          <a:xfrm>
            <a:off x="1500166" y="5000636"/>
            <a:ext cx="500066" cy="100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071538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трелка вниз 40"/>
          <p:cNvSpPr/>
          <p:nvPr/>
        </p:nvSpPr>
        <p:spPr>
          <a:xfrm>
            <a:off x="8215338" y="2428868"/>
            <a:ext cx="50006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2143108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71604" y="2857496"/>
            <a:ext cx="3674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00232" y="4500570"/>
            <a:ext cx="20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Практика чтения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7818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72198" y="357187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10-20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57884" y="2643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58082" y="357187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58148" y="2571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15338" y="357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4348" y="592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85852" y="6000768"/>
            <a:ext cx="76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5слов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14414" y="5000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00430" y="60722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00496" y="50720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14810" y="6072206"/>
            <a:ext cx="82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слов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811" y="363915"/>
            <a:ext cx="7992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ЗВУКОТЕРАПИЯ</a:t>
            </a:r>
            <a:endParaRPr lang="ru-RU" alt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самолёта (при насморке) – глаза закрыть, руки в стороны, гудим носом, не открывая рта –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сильнее, то тише – самолёт улетел.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летящего комара (при болезнях горла) – ладони на горле. Звеним (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з).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летящего жука (при кашле) – ладони к груди. Мощное звучание</a:t>
            </a:r>
          </a:p>
          <a:p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(ж) </a:t>
            </a:r>
          </a:p>
          <a:p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(у) способствует вентиляции лёгких.  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Звуки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(а) и (о) способствуют становлению царской осанки, приводят в действие всю гамму организма,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дают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команду всем клеточкам настроиться на работу.  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(у) (ладони  на макушку) активизирует процессы кровообращения и творческие способности, а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снимает зубную и головную боль.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(в) исправляет неполадки в нервной системе и спинном мозге. 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 (е) – прекрасный чистильщик нашего организма от различных негативов.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73398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836712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Дышите</a:t>
            </a:r>
          </a:p>
          <a:p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правильно и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будьте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здоровы !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63" y="2204865"/>
            <a:ext cx="4468977" cy="400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950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1357298"/>
            <a:ext cx="628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дошкольном детстве закладывается фундамент здоровья ребенка. Происходит его интенсивный рост и развитие, формируются основные движения, осанка, необходимые навыки и привычки,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приобретаются базовые физические качества, вырабатываются черты характера.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821" t="4167" r="67196" b="29156"/>
          <a:stretch>
            <a:fillRect/>
          </a:stretch>
        </p:blipFill>
        <p:spPr bwMode="auto">
          <a:xfrm rot="231170">
            <a:off x="6446345" y="3348249"/>
            <a:ext cx="1939791" cy="26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не болеть, надо научиться правильно дышать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643050"/>
            <a:ext cx="4329114" cy="35004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Одним из важнейших элементов оздоровления дошкольников является обучение их рациональному дыханию, способствующему сохранению и укреплению здоровья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39"/>
          <a:stretch/>
        </p:blipFill>
        <p:spPr bwMode="auto">
          <a:xfrm>
            <a:off x="4214810" y="2428868"/>
            <a:ext cx="4541741" cy="3026046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одержимое 8" hidden="1"/>
          <p:cNvSpPr>
            <a:spLocks noGrp="1"/>
          </p:cNvSpPr>
          <p:nvPr>
            <p:ph sz="half" idx="2"/>
          </p:nvPr>
        </p:nvSpPr>
        <p:spPr>
          <a:xfrm>
            <a:off x="6929454" y="1857364"/>
            <a:ext cx="1214446" cy="571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857232"/>
            <a:ext cx="623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Роль дыхания в развитии ребенка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1571612"/>
            <a:ext cx="69359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Правильное физиологическое дыхание: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-обогащает кислородом головной мозг;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-является профилактикой простудных заболеваний;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-способствует регуляции теплового режима организма.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Правильное речевое дыхание: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-способствует нормальному  темпу и ритмы речи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интонации  голоса;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-является залогом правильного звукопроизношения и речи в целом.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r>
              <a:rPr lang="ru-RU" sz="2400" b="1" dirty="0" smtClean="0">
                <a:solidFill>
                  <a:srgbClr val="CC00FF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носовое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дыхание;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ликвидирует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заболевания верхних дыхательных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путей;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состояние сердечно-сосудистой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системы;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зрение,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память;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иквидирует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различные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неврозы;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работу органов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пищеварения;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улучшает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звучание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голоса.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2292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70485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проведению  дыхательной гимнастики</a:t>
            </a:r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заниматься в пыльном, непроветренном или сыром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помещении;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емпература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воздуха должна быть на уровне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18-20°С;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дежда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должна стеснять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движений;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заниматься сразу после приёма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пищи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перед сном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заниматься, если у ребёнка заболевание органов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дыхания;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Дозировать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количество и темп проведения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упражнений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Выполнять   упражнения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каждый день по 3-6 минут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Техника выполнения упражнений дыхательной гимнастики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Вдыхать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воздух через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нос;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Вдыхать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легко и коротко, а выдыхать – длительно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плавно;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выдоха сделать остановку на 2-3 секунды;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напрягать мышцы в области шеи, рук, живота, груди;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лечи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поднимать при вдохе и опускать при выдохе.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надувать щеки;</a:t>
            </a:r>
          </a:p>
        </p:txBody>
      </p:sp>
    </p:spTree>
    <p:extLst>
      <p:ext uri="{BB962C8B-B14F-4D97-AF65-F5344CB8AC3E}">
        <p14:creationId xmlns:p14="http://schemas.microsoft.com/office/powerpoint/2010/main" xmlns="" val="392599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40768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Предлагаю 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несложные упражнения для правильного дыхания, которые можно выполнять дома, в детском саду и на прогулке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2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861048"/>
            <a:ext cx="3286148" cy="2088232"/>
          </a:xfrm>
        </p:spPr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92" y="860332"/>
            <a:ext cx="3957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Качели»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креплять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физиологическое дыхание у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детей. Ребенку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находящемуся в положении лежа, кладут на живот в области диафрагмы легкую игрушку. Вдох и выдох – через нос. Взрослый произносит рифмовку: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Качели вверх (вдох),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Качели вниз (выдох),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Крепче ты, дружок, держись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28604"/>
            <a:ext cx="41210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143248"/>
            <a:ext cx="404697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29190" y="4071943"/>
            <a:ext cx="34290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успокоения нервной системы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Положить одну руку на грудь, а другую на живот, чтобы ощущать их движение. В течение 5 минут медленно и глубоко вдыхать и выдыхать воздух через нос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98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3929066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57554" y="3857628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215106" cy="796908"/>
          </a:xfrm>
        </p:spPr>
        <p:txBody>
          <a:bodyPr>
            <a:noAutofit/>
          </a:bodyPr>
          <a:lstStyle/>
          <a:p>
            <a:pPr algn="l"/>
            <a:r>
              <a:rPr lang="ru-RU" dirty="0" smtClean="0"/>
              <a:t>               </a:t>
            </a:r>
            <a:br>
              <a:rPr lang="ru-RU" dirty="0" smtClean="0"/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Дыхательное упражнение     «Ветерок»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496"/>
            <a:ext cx="2889439" cy="3363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73015" y="1600201"/>
            <a:ext cx="2670753" cy="1971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785794"/>
            <a:ext cx="4090294" cy="292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43306" y="3714753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/>
          <a:srcRect l="13553" t="11264" r="29302"/>
          <a:stretch/>
        </p:blipFill>
        <p:spPr bwMode="auto">
          <a:xfrm>
            <a:off x="7143768" y="3214686"/>
            <a:ext cx="1483999" cy="292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57620" y="3786190"/>
            <a:ext cx="2571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Ветер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очистительное, полное   дыхание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Цель: учить детей  укреплять мышцы дыхательной системы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4518</TotalTime>
  <Words>623</Words>
  <Application>Microsoft Office PowerPoint</Application>
  <PresentationFormat>Экран (4:3)</PresentationFormat>
  <Paragraphs>116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Здоровье детей  в наших руках!  </vt:lpstr>
      <vt:lpstr>Слайд 2</vt:lpstr>
      <vt:lpstr> Чтобы не болеть, надо научиться правильно дышать. </vt:lpstr>
      <vt:lpstr>Слайд 4</vt:lpstr>
      <vt:lpstr>Слайд 5</vt:lpstr>
      <vt:lpstr>Слайд 6</vt:lpstr>
      <vt:lpstr>Слайд 7</vt:lpstr>
      <vt:lpstr>Слайд 8</vt:lpstr>
      <vt:lpstr>                Дыхательное упражнение     «Ветерок»  </vt:lpstr>
      <vt:lpstr>Слайд 10</vt:lpstr>
      <vt:lpstr>Слайд 11</vt:lpstr>
      <vt:lpstr>Слайд 12</vt:lpstr>
      <vt:lpstr>Свеча        Руки сцеплены в «замок», большие пальцы подняты вверх («свеча горит»). Выполнить вдох через нос и подуть на большие пальцы, произносить «фу-фу-фу» («задуем свечу»)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7</cp:lastModifiedBy>
  <cp:revision>273</cp:revision>
  <dcterms:created xsi:type="dcterms:W3CDTF">2013-01-06T18:32:13Z</dcterms:created>
  <dcterms:modified xsi:type="dcterms:W3CDTF">2022-04-09T14:08:14Z</dcterms:modified>
</cp:coreProperties>
</file>